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9" r:id="rId3"/>
    <p:sldId id="257" r:id="rId4"/>
    <p:sldId id="264" r:id="rId5"/>
    <p:sldId id="258" r:id="rId6"/>
    <p:sldId id="262" r:id="rId7"/>
    <p:sldId id="260" r:id="rId8"/>
    <p:sldId id="263" r:id="rId9"/>
    <p:sldId id="265" r:id="rId10"/>
  </p:sldIdLst>
  <p:sldSz cx="18288000" cy="10287000"/>
  <p:notesSz cx="6858000" cy="9144000"/>
  <p:embeddedFontLst>
    <p:embeddedFont>
      <p:font typeface="Heebo" pitchFamily="2" charset="-79"/>
      <p:regular r:id="rId13"/>
      <p:bold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old" panose="020F0502020204030203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D2F83-93DC-443A-83E7-CF3BDB45C170}" v="16" dt="2024-10-03T15:19:29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>
      <p:cViewPr>
        <p:scale>
          <a:sx n="75" d="100"/>
          <a:sy n="75" d="100"/>
        </p:scale>
        <p:origin x="802" y="4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5" d="100"/>
          <a:sy n="105" d="100"/>
        </p:scale>
        <p:origin x="3826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ngan" userId="e3e6f12da30e0d56" providerId="LiveId" clId="{0EDD2F83-93DC-443A-83E7-CF3BDB45C170}"/>
    <pc:docChg chg="undo custSel modSld modMainMaster">
      <pc:chgData name="nguyen ngan" userId="e3e6f12da30e0d56" providerId="LiveId" clId="{0EDD2F83-93DC-443A-83E7-CF3BDB45C170}" dt="2024-10-03T15:19:50.596" v="70" actId="1076"/>
      <pc:docMkLst>
        <pc:docMk/>
      </pc:docMkLst>
      <pc:sldChg chg="delSp modSp mod">
        <pc:chgData name="nguyen ngan" userId="e3e6f12da30e0d56" providerId="LiveId" clId="{0EDD2F83-93DC-443A-83E7-CF3BDB45C170}" dt="2024-10-03T15:19:50.596" v="70" actId="1076"/>
        <pc:sldMkLst>
          <pc:docMk/>
          <pc:sldMk cId="0" sldId="256"/>
        </pc:sldMkLst>
        <pc:spChg chg="del mod">
          <ac:chgData name="nguyen ngan" userId="e3e6f12da30e0d56" providerId="LiveId" clId="{0EDD2F83-93DC-443A-83E7-CF3BDB45C170}" dt="2024-10-03T15:15:06.641" v="1" actId="478"/>
          <ac:spMkLst>
            <pc:docMk/>
            <pc:sldMk cId="0" sldId="256"/>
            <ac:spMk id="16" creationId="{00000000-0000-0000-0000-000000000000}"/>
          </ac:spMkLst>
        </pc:spChg>
        <pc:spChg chg="mod">
          <ac:chgData name="nguyen ngan" userId="e3e6f12da30e0d56" providerId="LiveId" clId="{0EDD2F83-93DC-443A-83E7-CF3BDB45C170}" dt="2024-10-03T15:18:50.895" v="60" actId="403"/>
          <ac:spMkLst>
            <pc:docMk/>
            <pc:sldMk cId="0" sldId="256"/>
            <ac:spMk id="19" creationId="{00000000-0000-0000-0000-000000000000}"/>
          </ac:spMkLst>
        </pc:spChg>
        <pc:spChg chg="mod">
          <ac:chgData name="nguyen ngan" userId="e3e6f12da30e0d56" providerId="LiveId" clId="{0EDD2F83-93DC-443A-83E7-CF3BDB45C170}" dt="2024-10-03T15:18:56.428" v="61" actId="1076"/>
          <ac:spMkLst>
            <pc:docMk/>
            <pc:sldMk cId="0" sldId="256"/>
            <ac:spMk id="20" creationId="{B67FB27F-43F8-2294-0343-0E64DFEA0031}"/>
          </ac:spMkLst>
        </pc:spChg>
        <pc:spChg chg="mod">
          <ac:chgData name="nguyen ngan" userId="e3e6f12da30e0d56" providerId="LiveId" clId="{0EDD2F83-93DC-443A-83E7-CF3BDB45C170}" dt="2024-10-03T15:19:41.166" v="67" actId="1076"/>
          <ac:spMkLst>
            <pc:docMk/>
            <pc:sldMk cId="0" sldId="256"/>
            <ac:spMk id="26" creationId="{ED137F13-56B6-BD3C-750D-DC0F8FAC69EF}"/>
          </ac:spMkLst>
        </pc:spChg>
        <pc:spChg chg="mod">
          <ac:chgData name="nguyen ngan" userId="e3e6f12da30e0d56" providerId="LiveId" clId="{0EDD2F83-93DC-443A-83E7-CF3BDB45C170}" dt="2024-10-03T15:19:50.596" v="70" actId="1076"/>
          <ac:spMkLst>
            <pc:docMk/>
            <pc:sldMk cId="0" sldId="256"/>
            <ac:spMk id="28" creationId="{C52EE3B9-DCE0-FDA0-B512-2A0BED99BAED}"/>
          </ac:spMkLst>
        </pc:spChg>
        <pc:grpChg chg="del">
          <ac:chgData name="nguyen ngan" userId="e3e6f12da30e0d56" providerId="LiveId" clId="{0EDD2F83-93DC-443A-83E7-CF3BDB45C170}" dt="2024-10-03T15:15:17.880" v="5" actId="478"/>
          <ac:grpSpMkLst>
            <pc:docMk/>
            <pc:sldMk cId="0" sldId="256"/>
            <ac:grpSpMk id="2" creationId="{00000000-0000-0000-0000-000000000000}"/>
          </ac:grpSpMkLst>
        </pc:grpChg>
        <pc:grpChg chg="del">
          <ac:chgData name="nguyen ngan" userId="e3e6f12da30e0d56" providerId="LiveId" clId="{0EDD2F83-93DC-443A-83E7-CF3BDB45C170}" dt="2024-10-03T15:15:14.483" v="3" actId="478"/>
          <ac:grpSpMkLst>
            <pc:docMk/>
            <pc:sldMk cId="0" sldId="256"/>
            <ac:grpSpMk id="4" creationId="{00000000-0000-0000-0000-000000000000}"/>
          </ac:grpSpMkLst>
        </pc:grpChg>
        <pc:grpChg chg="del">
          <ac:chgData name="nguyen ngan" userId="e3e6f12da30e0d56" providerId="LiveId" clId="{0EDD2F83-93DC-443A-83E7-CF3BDB45C170}" dt="2024-10-03T15:17:38.451" v="45" actId="478"/>
          <ac:grpSpMkLst>
            <pc:docMk/>
            <pc:sldMk cId="0" sldId="256"/>
            <ac:grpSpMk id="6" creationId="{00000000-0000-0000-0000-000000000000}"/>
          </ac:grpSpMkLst>
        </pc:grpChg>
        <pc:grpChg chg="del">
          <ac:chgData name="nguyen ngan" userId="e3e6f12da30e0d56" providerId="LiveId" clId="{0EDD2F83-93DC-443A-83E7-CF3BDB45C170}" dt="2024-10-03T15:15:15.427" v="4" actId="478"/>
          <ac:grpSpMkLst>
            <pc:docMk/>
            <pc:sldMk cId="0" sldId="256"/>
            <ac:grpSpMk id="8" creationId="{00000000-0000-0000-0000-000000000000}"/>
          </ac:grpSpMkLst>
        </pc:grpChg>
        <pc:grpChg chg="del">
          <ac:chgData name="nguyen ngan" userId="e3e6f12da30e0d56" providerId="LiveId" clId="{0EDD2F83-93DC-443A-83E7-CF3BDB45C170}" dt="2024-10-03T15:15:10.201" v="2" actId="478"/>
          <ac:grpSpMkLst>
            <pc:docMk/>
            <pc:sldMk cId="0" sldId="256"/>
            <ac:grpSpMk id="10" creationId="{00000000-0000-0000-0000-000000000000}"/>
          </ac:grpSpMkLst>
        </pc:grpChg>
        <pc:grpChg chg="del">
          <ac:chgData name="nguyen ngan" userId="e3e6f12da30e0d56" providerId="LiveId" clId="{0EDD2F83-93DC-443A-83E7-CF3BDB45C170}" dt="2024-10-03T15:15:20.121" v="6" actId="478"/>
          <ac:grpSpMkLst>
            <pc:docMk/>
            <pc:sldMk cId="0" sldId="256"/>
            <ac:grpSpMk id="13" creationId="{00000000-0000-0000-0000-000000000000}"/>
          </ac:grpSpMkLst>
        </pc:grpChg>
        <pc:picChg chg="del">
          <ac:chgData name="nguyen ngan" userId="e3e6f12da30e0d56" providerId="LiveId" clId="{0EDD2F83-93DC-443A-83E7-CF3BDB45C170}" dt="2024-10-03T15:18:41.138" v="56" actId="478"/>
          <ac:picMkLst>
            <pc:docMk/>
            <pc:sldMk cId="0" sldId="256"/>
            <ac:picMk id="22" creationId="{45D3D06F-DA67-D3C7-873A-AA0C4F5EFD98}"/>
          </ac:picMkLst>
        </pc:picChg>
        <pc:cxnChg chg="mod">
          <ac:chgData name="nguyen ngan" userId="e3e6f12da30e0d56" providerId="LiveId" clId="{0EDD2F83-93DC-443A-83E7-CF3BDB45C170}" dt="2024-10-03T15:19:41.166" v="67" actId="1076"/>
          <ac:cxnSpMkLst>
            <pc:docMk/>
            <pc:sldMk cId="0" sldId="256"/>
            <ac:cxnSpMk id="30" creationId="{EF8C329E-03A5-C01D-B9C2-6E2760D0EF28}"/>
          </ac:cxnSpMkLst>
        </pc:cxnChg>
      </pc:sldChg>
      <pc:sldMasterChg chg="modSldLayout">
        <pc:chgData name="nguyen ngan" userId="e3e6f12da30e0d56" providerId="LiveId" clId="{0EDD2F83-93DC-443A-83E7-CF3BDB45C170}" dt="2024-10-03T15:19:32.337" v="66" actId="1076"/>
        <pc:sldMasterMkLst>
          <pc:docMk/>
          <pc:sldMasterMk cId="0" sldId="2147483648"/>
        </pc:sldMasterMkLst>
        <pc:sldLayoutChg chg="addSp delSp modSp mod">
          <pc:chgData name="nguyen ngan" userId="e3e6f12da30e0d56" providerId="LiveId" clId="{0EDD2F83-93DC-443A-83E7-CF3BDB45C170}" dt="2024-10-03T15:19:32.337" v="66" actId="1076"/>
          <pc:sldLayoutMkLst>
            <pc:docMk/>
            <pc:sldMasterMk cId="0" sldId="2147483648"/>
            <pc:sldLayoutMk cId="0" sldId="2147483649"/>
          </pc:sldLayoutMkLst>
          <pc:spChg chg="mod">
            <ac:chgData name="nguyen ngan" userId="e3e6f12da30e0d56" providerId="LiveId" clId="{0EDD2F83-93DC-443A-83E7-CF3BDB45C170}" dt="2024-10-03T15:16:15.121" v="28" actId="1076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nguyen ngan" userId="e3e6f12da30e0d56" providerId="LiveId" clId="{0EDD2F83-93DC-443A-83E7-CF3BDB45C170}" dt="2024-10-03T15:16:15.121" v="28" actId="1076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mod">
            <ac:chgData name="nguyen ngan" userId="e3e6f12da30e0d56" providerId="LiveId" clId="{0EDD2F83-93DC-443A-83E7-CF3BDB45C170}" dt="2024-10-03T15:16:08.548" v="27" actId="1076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  <pc:spChg chg="mod">
            <ac:chgData name="nguyen ngan" userId="e3e6f12da30e0d56" providerId="LiveId" clId="{0EDD2F83-93DC-443A-83E7-CF3BDB45C170}" dt="2024-10-03T15:16:39.965" v="34" actId="14100"/>
            <ac:spMkLst>
              <pc:docMk/>
              <pc:sldMasterMk cId="0" sldId="2147483648"/>
              <pc:sldLayoutMk cId="0" sldId="2147483649"/>
              <ac:spMk id="34" creationId="{31D09E24-4C5F-0214-E70E-EC70A060B7E8}"/>
            </ac:spMkLst>
          </pc:spChg>
          <pc:spChg chg="mod">
            <ac:chgData name="nguyen ngan" userId="e3e6f12da30e0d56" providerId="LiveId" clId="{0EDD2F83-93DC-443A-83E7-CF3BDB45C170}" dt="2024-10-03T15:19:32.337" v="66" actId="1076"/>
            <ac:spMkLst>
              <pc:docMk/>
              <pc:sldMasterMk cId="0" sldId="2147483648"/>
              <pc:sldLayoutMk cId="0" sldId="2147483649"/>
              <ac:spMk id="39" creationId="{A39BFF74-213C-7C8E-4410-BEF047B34612}"/>
            </ac:spMkLst>
          </pc:spChg>
          <pc:grpChg chg="add del mod">
            <ac:chgData name="nguyen ngan" userId="e3e6f12da30e0d56" providerId="LiveId" clId="{0EDD2F83-93DC-443A-83E7-CF3BDB45C170}" dt="2024-10-03T15:16:02.002" v="24" actId="1076"/>
            <ac:grpSpMkLst>
              <pc:docMk/>
              <pc:sldMasterMk cId="0" sldId="2147483648"/>
              <pc:sldLayoutMk cId="0" sldId="2147483649"/>
              <ac:grpSpMk id="7" creationId="{DD2C6037-AC4C-7A30-61F4-94CD6EE81696}"/>
            </ac:grpSpMkLst>
          </pc:grpChg>
          <pc:grpChg chg="del">
            <ac:chgData name="nguyen ngan" userId="e3e6f12da30e0d56" providerId="LiveId" clId="{0EDD2F83-93DC-443A-83E7-CF3BDB45C170}" dt="2024-10-03T15:15:33.638" v="11" actId="478"/>
            <ac:grpSpMkLst>
              <pc:docMk/>
              <pc:sldMasterMk cId="0" sldId="2147483648"/>
              <pc:sldLayoutMk cId="0" sldId="2147483649"/>
              <ac:grpSpMk id="9" creationId="{A0DBB52B-8746-E1BD-927E-EF15D1C1BF48}"/>
            </ac:grpSpMkLst>
          </pc:grpChg>
          <pc:grpChg chg="del">
            <ac:chgData name="nguyen ngan" userId="e3e6f12da30e0d56" providerId="LiveId" clId="{0EDD2F83-93DC-443A-83E7-CF3BDB45C170}" dt="2024-10-03T15:15:35.069" v="13" actId="478"/>
            <ac:grpSpMkLst>
              <pc:docMk/>
              <pc:sldMasterMk cId="0" sldId="2147483648"/>
              <pc:sldLayoutMk cId="0" sldId="2147483649"/>
              <ac:grpSpMk id="11" creationId="{0B6CD7CE-18D5-95B8-37DC-82D0036990CF}"/>
            </ac:grpSpMkLst>
          </pc:grpChg>
          <pc:grpChg chg="del">
            <ac:chgData name="nguyen ngan" userId="e3e6f12da30e0d56" providerId="LiveId" clId="{0EDD2F83-93DC-443A-83E7-CF3BDB45C170}" dt="2024-10-03T15:15:34.406" v="12" actId="478"/>
            <ac:grpSpMkLst>
              <pc:docMk/>
              <pc:sldMasterMk cId="0" sldId="2147483648"/>
              <pc:sldLayoutMk cId="0" sldId="2147483649"/>
              <ac:grpSpMk id="13" creationId="{7B8356C1-32ED-06AA-15E9-7255FA9F1FD9}"/>
            </ac:grpSpMkLst>
          </pc:grpChg>
          <pc:grpChg chg="del mod">
            <ac:chgData name="nguyen ngan" userId="e3e6f12da30e0d56" providerId="LiveId" clId="{0EDD2F83-93DC-443A-83E7-CF3BDB45C170}" dt="2024-10-03T15:15:29.821" v="8" actId="478"/>
            <ac:grpSpMkLst>
              <pc:docMk/>
              <pc:sldMasterMk cId="0" sldId="2147483648"/>
              <pc:sldLayoutMk cId="0" sldId="2147483649"/>
              <ac:grpSpMk id="15" creationId="{F2E76E79-7F4F-6ABA-EDC4-5F6BF6B78561}"/>
            </ac:grpSpMkLst>
          </pc:grpChg>
          <pc:grpChg chg="del mod">
            <ac:chgData name="nguyen ngan" userId="e3e6f12da30e0d56" providerId="LiveId" clId="{0EDD2F83-93DC-443A-83E7-CF3BDB45C170}" dt="2024-10-03T15:15:32.951" v="10" actId="478"/>
            <ac:grpSpMkLst>
              <pc:docMk/>
              <pc:sldMasterMk cId="0" sldId="2147483648"/>
              <pc:sldLayoutMk cId="0" sldId="2147483649"/>
              <ac:grpSpMk id="18" creationId="{FB944DF2-A740-5D11-274A-90D07E6339A2}"/>
            </ac:grpSpMkLst>
          </pc:grpChg>
          <pc:grpChg chg="mod">
            <ac:chgData name="nguyen ngan" userId="e3e6f12da30e0d56" providerId="LiveId" clId="{0EDD2F83-93DC-443A-83E7-CF3BDB45C170}" dt="2024-10-03T15:19:29.951" v="64" actId="14100"/>
            <ac:grpSpMkLst>
              <pc:docMk/>
              <pc:sldMasterMk cId="0" sldId="2147483648"/>
              <pc:sldLayoutMk cId="0" sldId="2147483649"/>
              <ac:grpSpMk id="23" creationId="{8836C204-9709-C278-B988-9C94778BE441}"/>
            </ac:grpSpMkLst>
          </pc:grpChg>
          <pc:grpChg chg="add mod">
            <ac:chgData name="nguyen ngan" userId="e3e6f12da30e0d56" providerId="LiveId" clId="{0EDD2F83-93DC-443A-83E7-CF3BDB45C170}" dt="2024-10-03T15:19:29.951" v="64" actId="14100"/>
            <ac:grpSpMkLst>
              <pc:docMk/>
              <pc:sldMasterMk cId="0" sldId="2147483648"/>
              <pc:sldLayoutMk cId="0" sldId="2147483649"/>
              <ac:grpSpMk id="26" creationId="{0FE2E430-A097-2FD9-10A8-B63B62B1E322}"/>
            </ac:grpSpMkLst>
          </pc:grpChg>
          <pc:grpChg chg="mod">
            <ac:chgData name="nguyen ngan" userId="e3e6f12da30e0d56" providerId="LiveId" clId="{0EDD2F83-93DC-443A-83E7-CF3BDB45C170}" dt="2024-10-03T15:19:29.951" v="64" actId="14100"/>
            <ac:grpSpMkLst>
              <pc:docMk/>
              <pc:sldMasterMk cId="0" sldId="2147483648"/>
              <pc:sldLayoutMk cId="0" sldId="2147483649"/>
              <ac:grpSpMk id="29" creationId="{14833BAE-6EF7-EC1A-78E8-75BF52CB272E}"/>
            </ac:grpSpMkLst>
          </pc:grpChg>
          <pc:picChg chg="mod">
            <ac:chgData name="nguyen ngan" userId="e3e6f12da30e0d56" providerId="LiveId" clId="{0EDD2F83-93DC-443A-83E7-CF3BDB45C170}" dt="2024-10-03T15:19:29.951" v="64" actId="14100"/>
            <ac:picMkLst>
              <pc:docMk/>
              <pc:sldMasterMk cId="0" sldId="2147483648"/>
              <pc:sldLayoutMk cId="0" sldId="2147483649"/>
              <ac:picMk id="22" creationId="{A767D1F7-5110-0456-B871-D442FFFA800F}"/>
            </ac:picMkLst>
          </pc:picChg>
          <pc:picChg chg="mod">
            <ac:chgData name="nguyen ngan" userId="e3e6f12da30e0d56" providerId="LiveId" clId="{0EDD2F83-93DC-443A-83E7-CF3BDB45C170}" dt="2024-10-03T15:19:29.951" v="64" actId="14100"/>
            <ac:picMkLst>
              <pc:docMk/>
              <pc:sldMasterMk cId="0" sldId="2147483648"/>
              <pc:sldLayoutMk cId="0" sldId="2147483649"/>
              <ac:picMk id="24" creationId="{CCD9FFC4-9DB4-8599-0828-4FDB662B2440}"/>
            </ac:picMkLst>
          </pc:picChg>
          <pc:picChg chg="mod">
            <ac:chgData name="nguyen ngan" userId="e3e6f12da30e0d56" providerId="LiveId" clId="{0EDD2F83-93DC-443A-83E7-CF3BDB45C170}" dt="2024-10-03T15:19:29.951" v="64" actId="14100"/>
            <ac:picMkLst>
              <pc:docMk/>
              <pc:sldMasterMk cId="0" sldId="2147483648"/>
              <pc:sldLayoutMk cId="0" sldId="2147483649"/>
              <ac:picMk id="25" creationId="{1E59314B-311F-1944-5746-AC89F054C111}"/>
            </ac:picMkLst>
          </pc:picChg>
          <pc:picChg chg="mod">
            <ac:chgData name="nguyen ngan" userId="e3e6f12da30e0d56" providerId="LiveId" clId="{0EDD2F83-93DC-443A-83E7-CF3BDB45C170}" dt="2024-10-03T15:19:29.951" v="64" actId="14100"/>
            <ac:picMkLst>
              <pc:docMk/>
              <pc:sldMasterMk cId="0" sldId="2147483648"/>
              <pc:sldLayoutMk cId="0" sldId="2147483649"/>
              <ac:picMk id="30" creationId="{6EB4E5B4-5CF1-BC0B-1D44-6F41B09B8B5C}"/>
            </ac:picMkLst>
          </pc:picChg>
          <pc:picChg chg="mod">
            <ac:chgData name="nguyen ngan" userId="e3e6f12da30e0d56" providerId="LiveId" clId="{0EDD2F83-93DC-443A-83E7-CF3BDB45C170}" dt="2024-10-03T15:19:29.951" v="64" actId="14100"/>
            <ac:picMkLst>
              <pc:docMk/>
              <pc:sldMasterMk cId="0" sldId="2147483648"/>
              <pc:sldLayoutMk cId="0" sldId="2147483649"/>
              <ac:picMk id="31" creationId="{567019C2-8297-4CCE-B65F-927E9DD1AE76}"/>
            </ac:picMkLst>
          </pc:picChg>
          <pc:picChg chg="mod">
            <ac:chgData name="nguyen ngan" userId="e3e6f12da30e0d56" providerId="LiveId" clId="{0EDD2F83-93DC-443A-83E7-CF3BDB45C170}" dt="2024-10-03T15:19:29.951" v="64" actId="14100"/>
            <ac:picMkLst>
              <pc:docMk/>
              <pc:sldMasterMk cId="0" sldId="2147483648"/>
              <pc:sldLayoutMk cId="0" sldId="2147483649"/>
              <ac:picMk id="32" creationId="{B177ABDE-501A-7D90-72A7-48C52E2B776E}"/>
            </ac:picMkLst>
          </pc:picChg>
          <pc:picChg chg="mod">
            <ac:chgData name="nguyen ngan" userId="e3e6f12da30e0d56" providerId="LiveId" clId="{0EDD2F83-93DC-443A-83E7-CF3BDB45C170}" dt="2024-10-03T15:19:29.951" v="64" actId="14100"/>
            <ac:picMkLst>
              <pc:docMk/>
              <pc:sldMasterMk cId="0" sldId="2147483648"/>
              <pc:sldLayoutMk cId="0" sldId="2147483649"/>
              <ac:picMk id="33" creationId="{EB266E6F-1427-C02E-3880-905AF931EAEC}"/>
            </ac:picMkLst>
          </pc:picChg>
          <pc:picChg chg="mod">
            <ac:chgData name="nguyen ngan" userId="e3e6f12da30e0d56" providerId="LiveId" clId="{0EDD2F83-93DC-443A-83E7-CF3BDB45C170}" dt="2024-10-03T15:16:03.906" v="26" actId="1076"/>
            <ac:picMkLst>
              <pc:docMk/>
              <pc:sldMasterMk cId="0" sldId="2147483648"/>
              <pc:sldLayoutMk cId="0" sldId="2147483649"/>
              <ac:picMk id="35" creationId="{3CFC551F-CC32-A92D-A0E1-C80971C3E3A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019F20-50BA-17FD-96ED-B22684DFFD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7B92A-CE0D-E53E-15BF-2DD91878C2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DFE6E-9323-447C-958B-CBACF330DA22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861EF-A632-35DD-1F15-4FD3C2BF76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5234F-C97F-1971-FDE9-87487AF286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45D00-DE24-4130-A40A-53675F07A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0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0580A-F868-49D5-B7EB-CCCBAD781A15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AFF59-56D0-4F81-ACBF-A027C092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6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39BFF74-213C-7C8E-4410-BEF047B34612}"/>
              </a:ext>
            </a:extLst>
          </p:cNvPr>
          <p:cNvSpPr/>
          <p:nvPr userDrawn="1"/>
        </p:nvSpPr>
        <p:spPr>
          <a:xfrm>
            <a:off x="0" y="-5291"/>
            <a:ext cx="18288000" cy="4233417"/>
          </a:xfrm>
          <a:prstGeom prst="rect">
            <a:avLst/>
          </a:prstGeom>
          <a:gradFill>
            <a:gsLst>
              <a:gs pos="6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3293310-DBD4-0342-E6E2-FDB919B249D1}"/>
              </a:ext>
            </a:extLst>
          </p:cNvPr>
          <p:cNvSpPr/>
          <p:nvPr userDrawn="1"/>
        </p:nvSpPr>
        <p:spPr>
          <a:xfrm>
            <a:off x="5456788" y="37762"/>
            <a:ext cx="7497212" cy="1173414"/>
          </a:xfrm>
          <a:prstGeom prst="roundRect">
            <a:avLst>
              <a:gd name="adj" fmla="val 56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DD2C6037-AC4C-7A30-61F4-94CD6EE81696}"/>
              </a:ext>
            </a:extLst>
          </p:cNvPr>
          <p:cNvGrpSpPr/>
          <p:nvPr userDrawn="1"/>
        </p:nvGrpSpPr>
        <p:grpSpPr>
          <a:xfrm rot="16200000">
            <a:off x="17183100" y="9220200"/>
            <a:ext cx="685801" cy="1371598"/>
            <a:chOff x="0" y="0"/>
            <a:chExt cx="1595120" cy="3388900"/>
          </a:xfrm>
          <a:solidFill>
            <a:schemeClr val="tx2">
              <a:lumMod val="50000"/>
            </a:schemeClr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F50487A4-73C0-B120-BCE5-1320A0482F97}"/>
                </a:ext>
              </a:extLst>
            </p:cNvPr>
            <p:cNvSpPr/>
            <p:nvPr/>
          </p:nvSpPr>
          <p:spPr>
            <a:xfrm>
              <a:off x="0" y="0"/>
              <a:ext cx="1595120" cy="3388900"/>
            </a:xfrm>
            <a:custGeom>
              <a:avLst/>
              <a:gdLst/>
              <a:ahLst/>
              <a:cxnLst/>
              <a:rect l="l" t="t" r="r" b="b"/>
              <a:pathLst>
                <a:path w="1595120" h="3388900">
                  <a:moveTo>
                    <a:pt x="0" y="459740"/>
                  </a:moveTo>
                  <a:lnTo>
                    <a:pt x="0" y="2927890"/>
                  </a:lnTo>
                  <a:lnTo>
                    <a:pt x="797560" y="3388900"/>
                  </a:lnTo>
                  <a:lnTo>
                    <a:pt x="1595120" y="2927890"/>
                  </a:lnTo>
                  <a:lnTo>
                    <a:pt x="1595120" y="459740"/>
                  </a:lnTo>
                  <a:lnTo>
                    <a:pt x="79756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16">
            <a:extLst>
              <a:ext uri="{FF2B5EF4-FFF2-40B4-BE49-F238E27FC236}">
                <a16:creationId xmlns:a16="http://schemas.microsoft.com/office/drawing/2014/main" id="{52B40164-9A3F-FA4E-4230-7CF04A93FEB3}"/>
              </a:ext>
            </a:extLst>
          </p:cNvPr>
          <p:cNvSpPr/>
          <p:nvPr userDrawn="1"/>
        </p:nvSpPr>
        <p:spPr>
          <a:xfrm>
            <a:off x="1028700" y="937957"/>
            <a:ext cx="5363385" cy="5363385"/>
          </a:xfrm>
          <a:prstGeom prst="diamond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3141" y="39131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8941" y="609525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2760-57FE-44DB-823F-1E913F2A356C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849318" y="9719444"/>
            <a:ext cx="1048563" cy="377056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833BAE-6EF7-EC1A-78E8-75BF52CB272E}"/>
              </a:ext>
            </a:extLst>
          </p:cNvPr>
          <p:cNvGrpSpPr/>
          <p:nvPr userDrawn="1"/>
        </p:nvGrpSpPr>
        <p:grpSpPr>
          <a:xfrm>
            <a:off x="13335000" y="369128"/>
            <a:ext cx="4792825" cy="568829"/>
            <a:chOff x="6439330" y="9193488"/>
            <a:chExt cx="8610600" cy="102193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EB4E5B4-5CF1-BC0B-1D44-6F41B09B8B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439330" y="9214912"/>
              <a:ext cx="2043596" cy="100051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7019C2-8297-4CCE-B65F-927E9DD1AE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030130" y="9193488"/>
              <a:ext cx="824395" cy="102193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177ABDE-501A-7D90-72A7-48C52E2B77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0249329" y="9199068"/>
              <a:ext cx="3567595" cy="1016355"/>
            </a:xfrm>
            <a:prstGeom prst="rect">
              <a:avLst/>
            </a:prstGeom>
          </p:spPr>
        </p:pic>
        <p:pic>
          <p:nvPicPr>
            <p:cNvPr id="33" name="Picture 6" descr="Ho Chi Minh Semiconducting Industrial Association (HSIA)">
              <a:extLst>
                <a:ext uri="{FF2B5EF4-FFF2-40B4-BE49-F238E27FC236}">
                  <a16:creationId xmlns:a16="http://schemas.microsoft.com/office/drawing/2014/main" id="{EB266E6F-1427-C02E-3880-905AF931EA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9330" y="9211137"/>
              <a:ext cx="99060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31B87-6D37-ACB5-B36A-9E56DD5BE61B}"/>
              </a:ext>
            </a:extLst>
          </p:cNvPr>
          <p:cNvGrpSpPr/>
          <p:nvPr userDrawn="1"/>
        </p:nvGrpSpPr>
        <p:grpSpPr>
          <a:xfrm>
            <a:off x="284764" y="318257"/>
            <a:ext cx="4867440" cy="735682"/>
            <a:chOff x="3246120" y="2373398"/>
            <a:chExt cx="4867440" cy="73568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836C204-9709-C278-B988-9C94778BE441}"/>
                </a:ext>
              </a:extLst>
            </p:cNvPr>
            <p:cNvGrpSpPr/>
            <p:nvPr userDrawn="1"/>
          </p:nvGrpSpPr>
          <p:grpSpPr>
            <a:xfrm>
              <a:off x="3246120" y="2376774"/>
              <a:ext cx="3956279" cy="732306"/>
              <a:chOff x="991438" y="9011851"/>
              <a:chExt cx="6222038" cy="115169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CD9FFC4-9DB4-8599-0828-4FDB662B24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991438" y="9011851"/>
                <a:ext cx="2743200" cy="100051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E59314B-311F-1944-5746-AC89F054C11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9"/>
              <a:srcRect t="1583"/>
              <a:stretch/>
            </p:blipFill>
            <p:spPr>
              <a:xfrm>
                <a:off x="3936876" y="9011851"/>
                <a:ext cx="3276600" cy="1151697"/>
              </a:xfrm>
              <a:prstGeom prst="rect">
                <a:avLst/>
              </a:prstGeom>
            </p:spPr>
          </p:pic>
        </p:grpSp>
        <p:pic>
          <p:nvPicPr>
            <p:cNvPr id="22" name="Picture 2" descr="Mien Tay Construction University (MTU)">
              <a:extLst>
                <a:ext uri="{FF2B5EF4-FFF2-40B4-BE49-F238E27FC236}">
                  <a16:creationId xmlns:a16="http://schemas.microsoft.com/office/drawing/2014/main" id="{A767D1F7-5110-0456-B871-D442FFFA800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896" y="2373398"/>
              <a:ext cx="778664" cy="62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8460F3-DCFB-EC6E-58B5-AB6325CADA1A}"/>
              </a:ext>
            </a:extLst>
          </p:cNvPr>
          <p:cNvCxnSpPr/>
          <p:nvPr userDrawn="1"/>
        </p:nvCxnSpPr>
        <p:spPr>
          <a:xfrm>
            <a:off x="1143000" y="1257300"/>
            <a:ext cx="16230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DCA8D0-1D2A-33B9-B6CB-4688B052F574}"/>
              </a:ext>
            </a:extLst>
          </p:cNvPr>
          <p:cNvSpPr txBox="1"/>
          <p:nvPr userDrawn="1"/>
        </p:nvSpPr>
        <p:spPr>
          <a:xfrm>
            <a:off x="5429489" y="25009"/>
            <a:ext cx="3305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4"/>
                </a:solidFill>
                <a:effectLst>
                  <a:innerShdw blurRad="114300">
                    <a:prstClr val="black"/>
                  </a:innerShdw>
                  <a:reflection blurRad="6350" stA="55000" endA="50" endPos="85000" dist="29997" dir="5400000" sy="-100000" algn="bl" rotWithShape="0"/>
                </a:effectLst>
                <a:latin typeface="Montserrat Bold" panose="020B0604020202020204" charset="0"/>
              </a:rPr>
              <a:t>ICEBA2024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B5539-7E50-61D6-FD40-7F8FE2152404}"/>
              </a:ext>
            </a:extLst>
          </p:cNvPr>
          <p:cNvSpPr txBox="1"/>
          <p:nvPr userDrawn="1"/>
        </p:nvSpPr>
        <p:spPr>
          <a:xfrm>
            <a:off x="8735483" y="414766"/>
            <a:ext cx="42185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dirty="0">
                <a:solidFill>
                  <a:srgbClr val="00B0F0"/>
                </a:solidFill>
                <a:effectLst/>
                <a:latin typeface="Heebo" pitchFamily="2" charset="-79"/>
                <a:cs typeface="Heebo" pitchFamily="2" charset="-79"/>
              </a:rPr>
              <a:t>November 11, 2024 - Ho Chi Minh City, VN</a:t>
            </a:r>
          </a:p>
          <a:p>
            <a:r>
              <a:rPr lang="en-US" sz="1600" i="0" dirty="0">
                <a:solidFill>
                  <a:srgbClr val="00B0F0"/>
                </a:solidFill>
                <a:effectLst/>
                <a:latin typeface="Heebo" pitchFamily="2" charset="-79"/>
                <a:cs typeface="Heebo" pitchFamily="2" charset="-79"/>
              </a:rPr>
              <a:t>November 12, 2024 - Vinh Long Province, VN</a:t>
            </a:r>
            <a:endParaRPr lang="en-US" sz="1600" dirty="0">
              <a:solidFill>
                <a:srgbClr val="00B0F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8C329E-03A5-C01D-B9C2-6E2760D0EF28}"/>
              </a:ext>
            </a:extLst>
          </p:cNvPr>
          <p:cNvCxnSpPr/>
          <p:nvPr userDrawn="1"/>
        </p:nvCxnSpPr>
        <p:spPr>
          <a:xfrm>
            <a:off x="8686800" y="344749"/>
            <a:ext cx="0" cy="61758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73B0-0A87-48A6-A125-D10F939B8DBF}" type="datetime1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6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D4F7B4BA-B467-15D1-5F5F-413D2ABE1142}"/>
              </a:ext>
            </a:extLst>
          </p:cNvPr>
          <p:cNvGrpSpPr/>
          <p:nvPr userDrawn="1"/>
        </p:nvGrpSpPr>
        <p:grpSpPr>
          <a:xfrm rot="16200000">
            <a:off x="17263270" y="9063830"/>
            <a:ext cx="601661" cy="1295399"/>
            <a:chOff x="0" y="0"/>
            <a:chExt cx="1595120" cy="3388900"/>
          </a:xfrm>
          <a:solidFill>
            <a:schemeClr val="tx2">
              <a:lumMod val="50000"/>
            </a:schemeClr>
          </a:solidFill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E4644177-FE05-C269-C3DE-682F94EDF8B1}"/>
                </a:ext>
              </a:extLst>
            </p:cNvPr>
            <p:cNvSpPr/>
            <p:nvPr/>
          </p:nvSpPr>
          <p:spPr>
            <a:xfrm>
              <a:off x="0" y="0"/>
              <a:ext cx="1595120" cy="3388900"/>
            </a:xfrm>
            <a:custGeom>
              <a:avLst/>
              <a:gdLst/>
              <a:ahLst/>
              <a:cxnLst/>
              <a:rect l="l" t="t" r="r" b="b"/>
              <a:pathLst>
                <a:path w="1595120" h="3388900">
                  <a:moveTo>
                    <a:pt x="0" y="459740"/>
                  </a:moveTo>
                  <a:lnTo>
                    <a:pt x="0" y="2927890"/>
                  </a:lnTo>
                  <a:lnTo>
                    <a:pt x="797560" y="3388900"/>
                  </a:lnTo>
                  <a:lnTo>
                    <a:pt x="1595120" y="2927890"/>
                  </a:lnTo>
                  <a:lnTo>
                    <a:pt x="1595120" y="459740"/>
                  </a:lnTo>
                  <a:lnTo>
                    <a:pt x="79756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89EF-78EC-4BBA-9CFD-D616BAFBB82F}" type="datetime1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E0E4A4-12DA-DF28-EF8C-E1BDF6161C0B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33500"/>
            <a:ext cx="655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C49A5-81EE-488A-B9A6-4EE7A4FF132B}" type="datetime1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0CCF-49F5-4FB8-9DCC-F1F4239BFBBC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8695-3A84-4E7A-845E-62B5D7E71F43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A232-2013-D00E-EC5C-C7E9F41E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5AAA9-9CDE-97F7-40DF-66274FD8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8EEC-ADF6-43EE-A27C-70ED4CD05F78}" type="datetime1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7EBBD-B86C-CFCB-A2EB-72E0EB3D1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9F91E-3150-40F5-A9BA-3560BDFE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A07B95-6989-6B3B-3E94-D1719959EFD6}"/>
              </a:ext>
            </a:extLst>
          </p:cNvPr>
          <p:cNvCxnSpPr/>
          <p:nvPr userDrawn="1"/>
        </p:nvCxnSpPr>
        <p:spPr>
          <a:xfrm>
            <a:off x="533400" y="1333500"/>
            <a:ext cx="1706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16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252B05E2-E776-6884-2B6D-BBF7745FC9CE}"/>
              </a:ext>
            </a:extLst>
          </p:cNvPr>
          <p:cNvGrpSpPr/>
          <p:nvPr userDrawn="1"/>
        </p:nvGrpSpPr>
        <p:grpSpPr>
          <a:xfrm rot="16200000">
            <a:off x="17263270" y="9224170"/>
            <a:ext cx="601661" cy="1295399"/>
            <a:chOff x="0" y="0"/>
            <a:chExt cx="1595120" cy="3388900"/>
          </a:xfrm>
          <a:solidFill>
            <a:schemeClr val="tx2">
              <a:lumMod val="50000"/>
            </a:schemeClr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91D51C5-F7C8-7186-D050-B35AC14CB54C}"/>
                </a:ext>
              </a:extLst>
            </p:cNvPr>
            <p:cNvSpPr/>
            <p:nvPr/>
          </p:nvSpPr>
          <p:spPr>
            <a:xfrm>
              <a:off x="0" y="0"/>
              <a:ext cx="1595120" cy="3388900"/>
            </a:xfrm>
            <a:custGeom>
              <a:avLst/>
              <a:gdLst/>
              <a:ahLst/>
              <a:cxnLst/>
              <a:rect l="l" t="t" r="r" b="b"/>
              <a:pathLst>
                <a:path w="1595120" h="3388900">
                  <a:moveTo>
                    <a:pt x="0" y="459740"/>
                  </a:moveTo>
                  <a:lnTo>
                    <a:pt x="0" y="2927890"/>
                  </a:lnTo>
                  <a:lnTo>
                    <a:pt x="797560" y="3388900"/>
                  </a:lnTo>
                  <a:lnTo>
                    <a:pt x="1595120" y="2927890"/>
                  </a:lnTo>
                  <a:lnTo>
                    <a:pt x="1595120" y="459740"/>
                  </a:lnTo>
                  <a:lnTo>
                    <a:pt x="79756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19">
            <a:extLst>
              <a:ext uri="{FF2B5EF4-FFF2-40B4-BE49-F238E27FC236}">
                <a16:creationId xmlns:a16="http://schemas.microsoft.com/office/drawing/2014/main" id="{532788A3-F10F-14AD-64E8-CC054BF5F72B}"/>
              </a:ext>
            </a:extLst>
          </p:cNvPr>
          <p:cNvSpPr txBox="1"/>
          <p:nvPr/>
        </p:nvSpPr>
        <p:spPr>
          <a:xfrm rot="10800000">
            <a:off x="15092486" y="10302348"/>
            <a:ext cx="4601539" cy="12790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097"/>
              </a:lnSpc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4A232-2013-D00E-EC5C-C7E9F41E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5AAA9-9CDE-97F7-40DF-66274FD8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8EEC-ADF6-43EE-A27C-70ED4CD05F78}" type="datetime1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7EBBD-B86C-CFCB-A2EB-72E0EB3D1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9F91E-3150-40F5-A9BA-3560BDFE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62DC4B0-BB35-5DF6-7657-64C5E9537D90}"/>
              </a:ext>
            </a:extLst>
          </p:cNvPr>
          <p:cNvGrpSpPr/>
          <p:nvPr userDrawn="1"/>
        </p:nvGrpSpPr>
        <p:grpSpPr>
          <a:xfrm>
            <a:off x="6858000" y="9466215"/>
            <a:ext cx="2412650" cy="769523"/>
            <a:chOff x="7491480" y="8898510"/>
            <a:chExt cx="2412650" cy="446271"/>
          </a:xfrm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207598F1-6837-7E7C-CBA8-340E798D67F0}"/>
                </a:ext>
              </a:extLst>
            </p:cNvPr>
            <p:cNvSpPr/>
            <p:nvPr/>
          </p:nvSpPr>
          <p:spPr>
            <a:xfrm>
              <a:off x="7491480" y="8898510"/>
              <a:ext cx="2412650" cy="431702"/>
            </a:xfrm>
            <a:prstGeom prst="roundRect">
              <a:avLst>
                <a:gd name="adj" fmla="val 23523"/>
              </a:avLst>
            </a:prstGeom>
            <a:solidFill>
              <a:schemeClr val="tx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EB41AD-0E72-8F12-DB12-CE7241781BF0}"/>
                </a:ext>
              </a:extLst>
            </p:cNvPr>
            <p:cNvSpPr txBox="1"/>
            <p:nvPr userDrawn="1"/>
          </p:nvSpPr>
          <p:spPr>
            <a:xfrm>
              <a:off x="7848600" y="8944671"/>
              <a:ext cx="1828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innerShdw blurRad="114300">
                      <a:prstClr val="black"/>
                    </a:innerShdw>
                    <a:reflection blurRad="6350" stA="55000" endA="50" endPos="85000" dist="29997" dir="5400000" sy="-100000" algn="bl" rotWithShape="0"/>
                  </a:effectLst>
                  <a:latin typeface="Montserrat Bold" panose="020B0604020202020204" charset="0"/>
                </a:rPr>
                <a:t>ICEBA2024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125D0A5-A13E-4644-5D04-3027B8050DFF}"/>
              </a:ext>
            </a:extLst>
          </p:cNvPr>
          <p:cNvSpPr txBox="1"/>
          <p:nvPr userDrawn="1"/>
        </p:nvSpPr>
        <p:spPr>
          <a:xfrm>
            <a:off x="12581" y="9545812"/>
            <a:ext cx="5866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dirty="0">
                <a:solidFill>
                  <a:schemeClr val="tx2"/>
                </a:solidFill>
                <a:effectLst/>
                <a:latin typeface="Heebo" pitchFamily="2" charset="-79"/>
                <a:cs typeface="Heebo" pitchFamily="2" charset="-79"/>
              </a:rPr>
              <a:t>November 11, 2024 - Ho Chi Minh City, VN</a:t>
            </a:r>
          </a:p>
          <a:p>
            <a:r>
              <a:rPr lang="en-US" sz="1600" i="0" dirty="0">
                <a:solidFill>
                  <a:schemeClr val="tx2"/>
                </a:solidFill>
                <a:effectLst/>
                <a:latin typeface="Heebo" pitchFamily="2" charset="-79"/>
                <a:cs typeface="Heebo" pitchFamily="2" charset="-79"/>
              </a:rPr>
              <a:t>November 12, 2024 - Vinh Long Province, VN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A2E17D-700D-8152-3F72-515121D26913}"/>
              </a:ext>
            </a:extLst>
          </p:cNvPr>
          <p:cNvCxnSpPr>
            <a:cxnSpLocks/>
          </p:cNvCxnSpPr>
          <p:nvPr userDrawn="1"/>
        </p:nvCxnSpPr>
        <p:spPr>
          <a:xfrm>
            <a:off x="76200" y="9410700"/>
            <a:ext cx="181356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8397EB-02CC-8A1C-1439-1780148E3580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33500"/>
            <a:ext cx="655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3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3A8D-1E1F-41BD-B25E-482E24CE881B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BA64B-3CDB-C43D-9461-998F0F997A6D}"/>
              </a:ext>
            </a:extLst>
          </p:cNvPr>
          <p:cNvCxnSpPr/>
          <p:nvPr userDrawn="1"/>
        </p:nvCxnSpPr>
        <p:spPr>
          <a:xfrm>
            <a:off x="609600" y="1581150"/>
            <a:ext cx="1706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8ADD-0CCD-4267-9399-A4956C27000E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D71AAD-8BD2-7AC5-C48E-EED4A690E490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33500"/>
            <a:ext cx="655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7BC9-5127-4C5B-847A-7960DAEAD161}" type="datetime1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D2C3B9-34D7-87B9-CD49-3DDBA8AC1CD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33500"/>
            <a:ext cx="655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9E0F-A661-4A85-9039-BB2F76A651A6}" type="datetime1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EB4C8E-D2CF-C5BE-D4F0-945B9E532B66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33500"/>
            <a:ext cx="655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0A8-3F6E-4C77-83AC-B1D21183775D}" type="datetime1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924F70-7308-6EF8-893C-E6608E8107A4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33500"/>
            <a:ext cx="655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73B0-0A87-48A6-A125-D10F939B8DBF}" type="datetime1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62C6A0E8-5B8E-F736-A061-A001BF34C781}"/>
              </a:ext>
            </a:extLst>
          </p:cNvPr>
          <p:cNvGrpSpPr/>
          <p:nvPr userDrawn="1"/>
        </p:nvGrpSpPr>
        <p:grpSpPr>
          <a:xfrm rot="16200000">
            <a:off x="17163960" y="9144000"/>
            <a:ext cx="685801" cy="1371598"/>
            <a:chOff x="0" y="0"/>
            <a:chExt cx="1595120" cy="3388900"/>
          </a:xfrm>
          <a:solidFill>
            <a:schemeClr val="tx2">
              <a:lumMod val="50000"/>
            </a:schemeClr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920BD483-889A-C7C4-30BC-B80834BA24B7}"/>
                </a:ext>
              </a:extLst>
            </p:cNvPr>
            <p:cNvSpPr/>
            <p:nvPr/>
          </p:nvSpPr>
          <p:spPr>
            <a:xfrm>
              <a:off x="0" y="0"/>
              <a:ext cx="1595120" cy="3388900"/>
            </a:xfrm>
            <a:custGeom>
              <a:avLst/>
              <a:gdLst/>
              <a:ahLst/>
              <a:cxnLst/>
              <a:rect l="l" t="t" r="r" b="b"/>
              <a:pathLst>
                <a:path w="1595120" h="3388900">
                  <a:moveTo>
                    <a:pt x="0" y="459740"/>
                  </a:moveTo>
                  <a:lnTo>
                    <a:pt x="0" y="2927890"/>
                  </a:lnTo>
                  <a:lnTo>
                    <a:pt x="797560" y="3388900"/>
                  </a:lnTo>
                  <a:lnTo>
                    <a:pt x="1595120" y="2927890"/>
                  </a:lnTo>
                  <a:lnTo>
                    <a:pt x="1595120" y="459740"/>
                  </a:lnTo>
                  <a:lnTo>
                    <a:pt x="79756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2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7221200" cy="742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9486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48EEC-ADF6-43EE-A27C-70ED4CD05F78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94869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16435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5A7366-3FC7-AF2F-99C0-9EE343E8D7BC}"/>
              </a:ext>
            </a:extLst>
          </p:cNvPr>
          <p:cNvGrpSpPr/>
          <p:nvPr userDrawn="1"/>
        </p:nvGrpSpPr>
        <p:grpSpPr>
          <a:xfrm>
            <a:off x="6750944" y="9446326"/>
            <a:ext cx="2412650" cy="685802"/>
            <a:chOff x="7491480" y="8898510"/>
            <a:chExt cx="2412650" cy="446271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1639C37-731E-F5CB-438D-60DDAB5ECB8F}"/>
                </a:ext>
              </a:extLst>
            </p:cNvPr>
            <p:cNvSpPr/>
            <p:nvPr/>
          </p:nvSpPr>
          <p:spPr>
            <a:xfrm>
              <a:off x="7491480" y="8898510"/>
              <a:ext cx="2412650" cy="431702"/>
            </a:xfrm>
            <a:prstGeom prst="roundRect">
              <a:avLst>
                <a:gd name="adj" fmla="val 23523"/>
              </a:avLst>
            </a:prstGeom>
            <a:solidFill>
              <a:schemeClr val="tx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60B954-3DAD-218F-3F68-CD9230B0F85A}"/>
                </a:ext>
              </a:extLst>
            </p:cNvPr>
            <p:cNvSpPr txBox="1"/>
            <p:nvPr userDrawn="1"/>
          </p:nvSpPr>
          <p:spPr>
            <a:xfrm>
              <a:off x="7848600" y="8944671"/>
              <a:ext cx="1828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innerShdw blurRad="114300">
                      <a:prstClr val="black"/>
                    </a:innerShdw>
                    <a:reflection blurRad="6350" stA="55000" endA="50" endPos="85000" dist="29997" dir="5400000" sy="-100000" algn="bl" rotWithShape="0"/>
                  </a:effectLst>
                  <a:latin typeface="Montserrat Bold" panose="020B0604020202020204" charset="0"/>
                </a:rPr>
                <a:t>ICEBA2024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3493DAA-0114-3D45-51B7-5AAEA3F71265}"/>
              </a:ext>
            </a:extLst>
          </p:cNvPr>
          <p:cNvSpPr/>
          <p:nvPr userDrawn="1"/>
        </p:nvSpPr>
        <p:spPr>
          <a:xfrm>
            <a:off x="0" y="-5291"/>
            <a:ext cx="18288000" cy="4233417"/>
          </a:xfrm>
          <a:prstGeom prst="rect">
            <a:avLst/>
          </a:prstGeom>
          <a:gradFill>
            <a:gsLst>
              <a:gs pos="6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68C23-B219-7FE4-51AB-56B6038DB478}"/>
              </a:ext>
            </a:extLst>
          </p:cNvPr>
          <p:cNvSpPr txBox="1"/>
          <p:nvPr userDrawn="1"/>
        </p:nvSpPr>
        <p:spPr>
          <a:xfrm>
            <a:off x="64860" y="9485644"/>
            <a:ext cx="5866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tx2"/>
                </a:solidFill>
                <a:effectLst/>
                <a:latin typeface="Heebo" pitchFamily="2" charset="-79"/>
                <a:cs typeface="Heebo" pitchFamily="2" charset="-79"/>
              </a:rPr>
              <a:t>November 11, 2024 - Ho Chi Minh City, VN</a:t>
            </a:r>
          </a:p>
          <a:p>
            <a:r>
              <a:rPr lang="en-US" sz="1600" b="1" i="0" dirty="0">
                <a:solidFill>
                  <a:schemeClr val="tx2"/>
                </a:solidFill>
                <a:effectLst/>
                <a:latin typeface="Heebo" pitchFamily="2" charset="-79"/>
                <a:cs typeface="Heebo" pitchFamily="2" charset="-79"/>
              </a:rPr>
              <a:t>November 12, 2024 - Vinh Long Province, VN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1A7238-F4DA-FBBC-9A99-DF15241B19A9}"/>
              </a:ext>
            </a:extLst>
          </p:cNvPr>
          <p:cNvCxnSpPr>
            <a:cxnSpLocks/>
          </p:cNvCxnSpPr>
          <p:nvPr userDrawn="1"/>
        </p:nvCxnSpPr>
        <p:spPr>
          <a:xfrm>
            <a:off x="0" y="9410700"/>
            <a:ext cx="18288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3785636" y="2476500"/>
            <a:ext cx="10873061" cy="143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0"/>
              </a:lnSpc>
            </a:pPr>
            <a:r>
              <a:rPr lang="en-US" sz="9600" dirty="0">
                <a:solidFill>
                  <a:srgbClr val="000000"/>
                </a:solidFill>
                <a:latin typeface="Lato Bold"/>
              </a:rPr>
              <a:t>Paper title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94281" y="4457700"/>
            <a:ext cx="10655769" cy="32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Lato"/>
              </a:rPr>
              <a:t>Some description if needed 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3851F4D-906D-C2F8-E70F-86EAC236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4AEA7-77DE-170F-F236-B8371B2C7A81}"/>
              </a:ext>
            </a:extLst>
          </p:cNvPr>
          <p:cNvSpPr txBox="1"/>
          <p:nvPr/>
        </p:nvSpPr>
        <p:spPr>
          <a:xfrm>
            <a:off x="5638800" y="5979349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Nguyen Van A</a:t>
            </a:r>
            <a:r>
              <a:rPr lang="en-US" sz="28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 Van B</a:t>
            </a:r>
            <a:r>
              <a:rPr lang="en-US" sz="1800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Hoang </a:t>
            </a:r>
            <a:r>
              <a:rPr lang="en-US" sz="1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sz="1800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Luu Anh D</a:t>
            </a:r>
            <a:r>
              <a:rPr lang="en-US" sz="1800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35A2F-604E-3812-7716-5C9E2F5E9A32}"/>
              </a:ext>
            </a:extLst>
          </p:cNvPr>
          <p:cNvSpPr txBox="1"/>
          <p:nvPr/>
        </p:nvSpPr>
        <p:spPr>
          <a:xfrm>
            <a:off x="2514601" y="7075701"/>
            <a:ext cx="1463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Department of Physics and Electronics, ….., University of Science, Ho Chi Minh National University, Nguyen Van Cu, Dist. 5, HCM city, VN </a:t>
            </a:r>
          </a:p>
          <a:p>
            <a:r>
              <a:rPr lang="en-US" sz="1800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 of nuclear and radiation,  …….., &lt;address&gt;</a:t>
            </a:r>
          </a:p>
          <a:p>
            <a:r>
              <a:rPr lang="en-US" sz="1800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and Development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center, I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company,  &lt;address&gt; 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72AB0-2AAA-0DE0-A767-D75991098268}"/>
              </a:ext>
            </a:extLst>
          </p:cNvPr>
          <p:cNvSpPr txBox="1"/>
          <p:nvPr/>
        </p:nvSpPr>
        <p:spPr>
          <a:xfrm>
            <a:off x="152400" y="9258300"/>
            <a:ext cx="94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000000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rPr>
              <a:t>Acknowledgements: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961493-1D1B-2245-C42B-2E023DB86F26}"/>
              </a:ext>
            </a:extLst>
          </p:cNvPr>
          <p:cNvCxnSpPr>
            <a:cxnSpLocks/>
          </p:cNvCxnSpPr>
          <p:nvPr/>
        </p:nvCxnSpPr>
        <p:spPr>
          <a:xfrm>
            <a:off x="0" y="9182100"/>
            <a:ext cx="7391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601200" y="1633852"/>
            <a:ext cx="577518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00"/>
              </a:lnSpc>
              <a:spcBef>
                <a:spcPct val="0"/>
              </a:spcBef>
            </a:pPr>
            <a:r>
              <a:rPr lang="en-US" sz="2400" u="none" dirty="0"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00" y="7406507"/>
            <a:ext cx="577518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00"/>
              </a:lnSpc>
              <a:spcBef>
                <a:spcPct val="0"/>
              </a:spcBef>
            </a:pPr>
            <a:r>
              <a:rPr lang="en-US" sz="2400" u="none" dirty="0"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2000" y="495300"/>
            <a:ext cx="577644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</a:pPr>
            <a:r>
              <a:rPr lang="en-US" sz="6000" u="none" spc="72" dirty="0">
                <a:solidFill>
                  <a:srgbClr val="000000"/>
                </a:solidFill>
                <a:latin typeface="Lato Bold"/>
              </a:rPr>
              <a:t>CONTENT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01201" y="1175924"/>
            <a:ext cx="5555292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3600" spc="100" dirty="0">
                <a:solidFill>
                  <a:srgbClr val="FFC000"/>
                </a:solidFill>
                <a:latin typeface="Lato Bold"/>
              </a:rPr>
              <a:t>STEP 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9201" y="6948579"/>
            <a:ext cx="5555292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3600" spc="100">
                <a:solidFill>
                  <a:srgbClr val="FFC000"/>
                </a:solidFill>
                <a:latin typeface="Lato Bold"/>
              </a:rPr>
              <a:t>STEP 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24400" y="4457700"/>
            <a:ext cx="577518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00"/>
              </a:lnSpc>
              <a:spcBef>
                <a:spcPct val="0"/>
              </a:spcBef>
            </a:pPr>
            <a:r>
              <a:rPr lang="en-US" sz="2400" u="none" dirty="0"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24401" y="3999772"/>
            <a:ext cx="5555292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3600" spc="100" dirty="0">
                <a:solidFill>
                  <a:srgbClr val="FFC000"/>
                </a:solidFill>
                <a:latin typeface="Lato Bold"/>
              </a:rPr>
              <a:t>STEP 02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4B4EAEDA-6C29-D9F4-74CF-D9A81876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b="1" smtClean="0"/>
              <a:pPr/>
              <a:t>2</a:t>
            </a:fld>
            <a:endParaRPr 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4F44ECA3-B371-D656-87EE-2A61B9F5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6906"/>
            <a:ext cx="5562600" cy="846386"/>
          </a:xfr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72" dirty="0">
                <a:solidFill>
                  <a:srgbClr val="000000"/>
                </a:solidFill>
                <a:latin typeface="Lato Bold"/>
                <a:ea typeface="+mn-ea"/>
                <a:cs typeface="+mn-cs"/>
              </a:rPr>
              <a:t>Introduction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0A0CD6E-EA65-0DBA-37B4-66B5CB25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4BD97F6A-C037-9467-8D2E-5296BF63AE64}"/>
              </a:ext>
            </a:extLst>
          </p:cNvPr>
          <p:cNvSpPr txBox="1"/>
          <p:nvPr/>
        </p:nvSpPr>
        <p:spPr>
          <a:xfrm>
            <a:off x="1828800" y="3253719"/>
            <a:ext cx="14357455" cy="377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Lorem ipsum dolor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consectetur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adipiscing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elit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facilisis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tincidunt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risus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sagittis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Praesent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tempus vitae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felis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maximus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pretium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Mauris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quam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dui,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scelerisque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Lorem ipsum dolor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consectetur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adipiscing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elit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facilisis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tincidunt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risus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sagittis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Praesent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tempus vitae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felis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maximus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pretium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Mauris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quam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dui,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scelerisque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Lorem ipsum dolor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consectetur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adipiscing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elit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facilisis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tincidunt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risus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sagittis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Praesent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tempus vitae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felis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maximus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pretium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Mauris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quam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dui,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scelerisque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Lorem ipsum dolor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consectetur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adipiscing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elit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facilisis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tincidunt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risus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sagittis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Praesent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tempus vitae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felis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maximus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pretium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Mauris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quam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dui,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scelerisque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Lorem ipsum dolor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consectetur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adipiscing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elit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facilisis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tincidunt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risus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sit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sagittis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Praesent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tempus vitae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felis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maximus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pretium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Mauris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quam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 dui, </a:t>
            </a:r>
            <a:r>
              <a:rPr lang="en-US" sz="1906" u="none" strike="noStrike" dirty="0" err="1">
                <a:solidFill>
                  <a:srgbClr val="101010"/>
                </a:solidFill>
                <a:latin typeface="Montserrat"/>
              </a:rPr>
              <a:t>scelerisque</a:t>
            </a:r>
            <a:r>
              <a:rPr lang="en-US" sz="1906" u="none" strike="noStrike" dirty="0">
                <a:solidFill>
                  <a:srgbClr val="101010"/>
                </a:solidFill>
                <a:latin typeface="Montserrat"/>
              </a:rPr>
              <a:t>.</a:t>
            </a:r>
          </a:p>
          <a:p>
            <a:pPr marL="0" lvl="0" indent="0">
              <a:lnSpc>
                <a:spcPts val="2669"/>
              </a:lnSpc>
              <a:spcBef>
                <a:spcPct val="0"/>
              </a:spcBef>
            </a:pPr>
            <a:endParaRPr lang="en-US" sz="1906" u="none" strike="noStrike" dirty="0">
              <a:solidFill>
                <a:srgbClr val="10101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9497" y="3180330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87797" y="3195488"/>
            <a:ext cx="752772" cy="636434"/>
          </a:xfrm>
          <a:custGeom>
            <a:avLst/>
            <a:gdLst/>
            <a:ahLst/>
            <a:cxnLst/>
            <a:rect l="l" t="t" r="r" b="b"/>
            <a:pathLst>
              <a:path w="752772" h="636434">
                <a:moveTo>
                  <a:pt x="0" y="0"/>
                </a:moveTo>
                <a:lnTo>
                  <a:pt x="752772" y="0"/>
                </a:lnTo>
                <a:lnTo>
                  <a:pt x="752772" y="636435"/>
                </a:lnTo>
                <a:lnTo>
                  <a:pt x="0" y="636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02955" y="5894536"/>
            <a:ext cx="636434" cy="636434"/>
          </a:xfrm>
          <a:custGeom>
            <a:avLst/>
            <a:gdLst/>
            <a:ahLst/>
            <a:cxnLst/>
            <a:rect l="l" t="t" r="r" b="b"/>
            <a:pathLst>
              <a:path w="636434" h="636434">
                <a:moveTo>
                  <a:pt x="0" y="0"/>
                </a:moveTo>
                <a:lnTo>
                  <a:pt x="636434" y="0"/>
                </a:lnTo>
                <a:lnTo>
                  <a:pt x="636434" y="636434"/>
                </a:lnTo>
                <a:lnTo>
                  <a:pt x="0" y="636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69497" y="5894536"/>
            <a:ext cx="752772" cy="479037"/>
          </a:xfrm>
          <a:custGeom>
            <a:avLst/>
            <a:gdLst/>
            <a:ahLst/>
            <a:cxnLst/>
            <a:rect l="l" t="t" r="r" b="b"/>
            <a:pathLst>
              <a:path w="752772" h="479037">
                <a:moveTo>
                  <a:pt x="0" y="0"/>
                </a:moveTo>
                <a:lnTo>
                  <a:pt x="752772" y="0"/>
                </a:lnTo>
                <a:lnTo>
                  <a:pt x="752772" y="479037"/>
                </a:lnTo>
                <a:lnTo>
                  <a:pt x="0" y="479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49700" y="3724695"/>
            <a:ext cx="4119860" cy="105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49700" y="6438900"/>
            <a:ext cx="4119860" cy="105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0" y="3724695"/>
            <a:ext cx="4119860" cy="105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0" y="6438900"/>
            <a:ext cx="4119860" cy="105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49700" y="3113655"/>
            <a:ext cx="1772775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 Bold"/>
              </a:rPr>
              <a:t>Tool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49700" y="5827861"/>
            <a:ext cx="1772775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 Bold"/>
              </a:rPr>
              <a:t>Tool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8000" y="3113655"/>
            <a:ext cx="1772775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 Bold"/>
              </a:rPr>
              <a:t>Tool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0" y="5827861"/>
            <a:ext cx="1772775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 Bold"/>
              </a:rPr>
              <a:t>Tool 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800" y="340385"/>
            <a:ext cx="9408691" cy="83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00"/>
              </a:lnSpc>
              <a:spcBef>
                <a:spcPct val="0"/>
              </a:spcBef>
            </a:pPr>
            <a:r>
              <a:rPr lang="en-US" sz="6000" u="none" spc="72" dirty="0">
                <a:solidFill>
                  <a:srgbClr val="000000"/>
                </a:solidFill>
                <a:latin typeface="Lato Bold"/>
              </a:rPr>
              <a:t>Objective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90AFCBC-D3FA-CB19-8210-1EDE2B7E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05A78E-C9F4-91FC-EB7F-EDC2B8E27754}"/>
              </a:ext>
            </a:extLst>
          </p:cNvPr>
          <p:cNvCxnSpPr>
            <a:cxnSpLocks/>
          </p:cNvCxnSpPr>
          <p:nvPr/>
        </p:nvCxnSpPr>
        <p:spPr>
          <a:xfrm>
            <a:off x="533400" y="1333500"/>
            <a:ext cx="655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407269"/>
            <a:ext cx="5475474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6000" u="none" spc="72" dirty="0">
                <a:solidFill>
                  <a:srgbClr val="000000"/>
                </a:solidFill>
                <a:latin typeface="Lato Bold"/>
              </a:rPr>
              <a:t>Related works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38349" y="2791496"/>
            <a:ext cx="2437617" cy="26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spc="100">
                <a:solidFill>
                  <a:srgbClr val="000000"/>
                </a:solidFill>
                <a:latin typeface="Lato Bold"/>
              </a:rPr>
              <a:t>SKILL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8349" y="3238500"/>
            <a:ext cx="3882528" cy="9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15174" y="2791496"/>
            <a:ext cx="2437617" cy="26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spc="100">
                <a:solidFill>
                  <a:srgbClr val="000000"/>
                </a:solidFill>
                <a:latin typeface="Lato Bold"/>
              </a:rPr>
              <a:t>SKILL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15174" y="3238500"/>
            <a:ext cx="3882528" cy="9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8349" y="4848896"/>
            <a:ext cx="2437617" cy="26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spc="100">
                <a:solidFill>
                  <a:srgbClr val="000000"/>
                </a:solidFill>
                <a:latin typeface="Lato Bold"/>
              </a:rPr>
              <a:t>SKILL 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349" y="5295900"/>
            <a:ext cx="3882528" cy="9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5174" y="4848896"/>
            <a:ext cx="2437617" cy="26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spc="100">
                <a:solidFill>
                  <a:srgbClr val="000000"/>
                </a:solidFill>
                <a:latin typeface="Lato Bold"/>
              </a:rPr>
              <a:t>SKILL 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5174" y="5295900"/>
            <a:ext cx="3882528" cy="9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8349" y="6906296"/>
            <a:ext cx="2437617" cy="26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spc="100">
                <a:solidFill>
                  <a:srgbClr val="000000"/>
                </a:solidFill>
                <a:latin typeface="Lato Bold"/>
              </a:rPr>
              <a:t>SKILL 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349" y="7353300"/>
            <a:ext cx="3882528" cy="9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15174" y="6906296"/>
            <a:ext cx="2437617" cy="26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spc="100">
                <a:solidFill>
                  <a:srgbClr val="000000"/>
                </a:solidFill>
                <a:latin typeface="Lato Bold"/>
              </a:rPr>
              <a:t>SKILL 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15174" y="7353300"/>
            <a:ext cx="3882528" cy="9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Lato"/>
              </a:rPr>
              <a:t>Presentations are tools that can be used as demonstrations, lectures, speeches, reports, and more.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782300" y="1028700"/>
            <a:ext cx="6477000" cy="8229600"/>
            <a:chOff x="0" y="0"/>
            <a:chExt cx="8636000" cy="109728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23030" r="32600"/>
            <a:stretch>
              <a:fillRect/>
            </a:stretch>
          </p:blipFill>
          <p:spPr>
            <a:xfrm>
              <a:off x="0" y="0"/>
              <a:ext cx="8636000" cy="10972800"/>
            </a:xfrm>
            <a:prstGeom prst="rect">
              <a:avLst/>
            </a:prstGeom>
          </p:spPr>
        </p:pic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77F2EDF-C47F-24B2-17BD-18FC3865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5340E4-0A43-6539-4703-6C974A903359}"/>
              </a:ext>
            </a:extLst>
          </p:cNvPr>
          <p:cNvCxnSpPr>
            <a:cxnSpLocks/>
          </p:cNvCxnSpPr>
          <p:nvPr/>
        </p:nvCxnSpPr>
        <p:spPr>
          <a:xfrm>
            <a:off x="533400" y="1333500"/>
            <a:ext cx="655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2552432" y="3119311"/>
            <a:ext cx="9742724" cy="114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 u="none" spc="96" dirty="0">
                <a:solidFill>
                  <a:srgbClr val="FFFFFF"/>
                </a:solidFill>
                <a:latin typeface="Lato Bold"/>
              </a:rPr>
              <a:t>BREAK SLIDE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54474" y="3932208"/>
            <a:ext cx="14761925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000000"/>
                </a:solidFill>
                <a:latin typeface="Lato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  <a:p>
            <a:pPr>
              <a:lnSpc>
                <a:spcPts val="2800"/>
              </a:lnSpc>
            </a:pPr>
            <a:endParaRPr lang="en-US" sz="2800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000000"/>
                </a:solidFill>
                <a:latin typeface="Lato"/>
              </a:rPr>
              <a:t>To create a stunning presentation, it's best to simplify your thoughts. Start with an outline of topics and identify highlights, which can be applied to whatever subject you plan on discussing.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C8D1291-EF7B-3051-F060-1ABCA69C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A6215701-A7BE-E172-BF80-4EE5F2DAA52F}"/>
              </a:ext>
            </a:extLst>
          </p:cNvPr>
          <p:cNvSpPr txBox="1"/>
          <p:nvPr/>
        </p:nvSpPr>
        <p:spPr>
          <a:xfrm>
            <a:off x="6025247" y="1861524"/>
            <a:ext cx="6244509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</a:pPr>
            <a:r>
              <a:rPr lang="en-US" sz="6000" u="none" spc="72" dirty="0">
                <a:solidFill>
                  <a:srgbClr val="000000"/>
                </a:solidFill>
                <a:latin typeface="Lato Bold"/>
              </a:rPr>
              <a:t>Result</a:t>
            </a:r>
            <a:r>
              <a:rPr lang="en-US" sz="6000" spc="72" dirty="0">
                <a:solidFill>
                  <a:srgbClr val="000000"/>
                </a:solidFill>
                <a:latin typeface="Lato Bold"/>
              </a:rPr>
              <a:t>s</a:t>
            </a:r>
            <a:endParaRPr lang="en-US" sz="6000" u="none" spc="72" dirty="0">
              <a:solidFill>
                <a:srgbClr val="000000"/>
              </a:solidFill>
              <a:latin typeface="La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4952770"/>
            <a:ext cx="6244509" cy="158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Lorem ipsum dolor sit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,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consectetur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adipiscing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elit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Quisque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facilisis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tincidunt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risus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sit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sagittis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Praesent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tempus vitae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felis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maximus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pretium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.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Mauris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quam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dui,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scelerisque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. 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Tincidunt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risus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sit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amet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sagittis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</a:rPr>
              <a:t>scelerisque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7745" y="419100"/>
            <a:ext cx="6244509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</a:pPr>
            <a:r>
              <a:rPr lang="en-US" sz="6000" u="none" spc="72" dirty="0">
                <a:solidFill>
                  <a:srgbClr val="000000"/>
                </a:solidFill>
                <a:latin typeface="Lato Bold"/>
              </a:rPr>
              <a:t>Result</a:t>
            </a:r>
            <a:r>
              <a:rPr lang="en-US" sz="6000" spc="72" dirty="0">
                <a:solidFill>
                  <a:srgbClr val="000000"/>
                </a:solidFill>
                <a:latin typeface="Lato Bold"/>
              </a:rPr>
              <a:t>s</a:t>
            </a:r>
            <a:endParaRPr lang="en-US" sz="6000" u="none" spc="72" dirty="0">
              <a:solidFill>
                <a:srgbClr val="000000"/>
              </a:solidFill>
              <a:latin typeface="Lat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7744" y="1638300"/>
            <a:ext cx="6244509" cy="3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99"/>
              </a:lnSpc>
              <a:spcBef>
                <a:spcPct val="0"/>
              </a:spcBef>
            </a:pPr>
            <a:r>
              <a:rPr lang="en-US" sz="2499" u="none" spc="124" dirty="0">
                <a:solidFill>
                  <a:srgbClr val="000000"/>
                </a:solidFill>
                <a:latin typeface="Lato Bold"/>
              </a:rPr>
              <a:t>Subtitle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1F9D66C-ADAE-61F8-23CB-44240813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E4E2777E-B3E4-318E-142E-4BC726DE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749" y="1420451"/>
            <a:ext cx="8221663" cy="704243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45E10E5-4587-65EC-8542-4BD1FF0B908E}"/>
              </a:ext>
            </a:extLst>
          </p:cNvPr>
          <p:cNvCxnSpPr>
            <a:cxnSpLocks/>
          </p:cNvCxnSpPr>
          <p:nvPr/>
        </p:nvCxnSpPr>
        <p:spPr>
          <a:xfrm>
            <a:off x="533400" y="1333500"/>
            <a:ext cx="6553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69651" y="489089"/>
            <a:ext cx="2350793" cy="2427899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903" r="-2679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662965" y="964912"/>
            <a:ext cx="3306074" cy="3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99"/>
              </a:lnSpc>
              <a:spcBef>
                <a:spcPct val="0"/>
              </a:spcBef>
            </a:pPr>
            <a:r>
              <a:rPr lang="en-US" sz="2499" u="none" spc="124" dirty="0">
                <a:solidFill>
                  <a:srgbClr val="000000"/>
                </a:solidFill>
                <a:latin typeface="Lato Bold"/>
              </a:rPr>
              <a:t>AUTHOR NAME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2965" y="1410378"/>
            <a:ext cx="3306074" cy="38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Position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2965" y="1955613"/>
            <a:ext cx="3306074" cy="53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0"/>
              </a:lnSpc>
              <a:spcBef>
                <a:spcPct val="0"/>
              </a:spcBef>
            </a:pPr>
            <a:r>
              <a:rPr lang="en-US" sz="1500" u="none">
                <a:solidFill>
                  <a:srgbClr val="000000"/>
                </a:solidFill>
                <a:latin typeface="Lato"/>
              </a:rPr>
              <a:t>Presentations are tools that can be used as lectures.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026951" y="3066332"/>
            <a:ext cx="2350793" cy="2427899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53621" t="-23542" r="-25451" b="-1360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920265" y="3542156"/>
            <a:ext cx="3306074" cy="3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99"/>
              </a:lnSpc>
              <a:spcBef>
                <a:spcPct val="0"/>
              </a:spcBef>
            </a:pPr>
            <a:r>
              <a:rPr lang="en-US" sz="2499" u="none" spc="124" dirty="0">
                <a:solidFill>
                  <a:srgbClr val="000000"/>
                </a:solidFill>
                <a:latin typeface="Lato Bold"/>
              </a:rPr>
              <a:t>AUTHOR NAME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0265" y="3987621"/>
            <a:ext cx="3306074" cy="38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Position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0265" y="4532857"/>
            <a:ext cx="3306074" cy="53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0"/>
              </a:lnSpc>
              <a:spcBef>
                <a:spcPct val="0"/>
              </a:spcBef>
            </a:pPr>
            <a:r>
              <a:rPr lang="en-US" sz="1500" u="none">
                <a:solidFill>
                  <a:srgbClr val="000000"/>
                </a:solidFill>
                <a:latin typeface="Lato"/>
              </a:rPr>
              <a:t>Presentations are tools that can be used as lectures.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240792" y="5845288"/>
            <a:ext cx="2350793" cy="2427899"/>
            <a:chOff x="0" y="0"/>
            <a:chExt cx="6350000" cy="6558280"/>
          </a:xfrm>
        </p:grpSpPr>
        <p:sp>
          <p:nvSpPr>
            <p:cNvPr id="15" name="Freeform 1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06561" r="-65528" b="-7588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134105" y="6321111"/>
            <a:ext cx="3306074" cy="3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99"/>
              </a:lnSpc>
              <a:spcBef>
                <a:spcPct val="0"/>
              </a:spcBef>
            </a:pPr>
            <a:r>
              <a:rPr lang="en-US" sz="2499" u="none" spc="124" dirty="0">
                <a:solidFill>
                  <a:srgbClr val="000000"/>
                </a:solidFill>
                <a:latin typeface="Lato Bold"/>
              </a:rPr>
              <a:t>AUTHOR NAME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34105" y="6766577"/>
            <a:ext cx="3306074" cy="38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Position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34105" y="7311812"/>
            <a:ext cx="3306074" cy="53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0"/>
              </a:lnSpc>
              <a:spcBef>
                <a:spcPct val="0"/>
              </a:spcBef>
            </a:pPr>
            <a:r>
              <a:rPr lang="en-US" sz="1500" u="none">
                <a:solidFill>
                  <a:srgbClr val="000000"/>
                </a:solidFill>
                <a:latin typeface="Lato"/>
              </a:rPr>
              <a:t>Presentations are tools that can be used as lectures.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21812" y="3957289"/>
            <a:ext cx="7209473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999"/>
              </a:lnSpc>
            </a:pPr>
            <a:r>
              <a:rPr lang="en-US" sz="9999" u="none" spc="119" dirty="0">
                <a:solidFill>
                  <a:srgbClr val="000000"/>
                </a:solidFill>
                <a:latin typeface="Lato Bold"/>
              </a:rPr>
              <a:t>Author Profiles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6A654C8-26DF-CBA6-77D2-661EF12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7798" y="7201801"/>
            <a:ext cx="2643045" cy="3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r>
              <a:rPr lang="en-US" sz="2499" u="none" spc="124" dirty="0">
                <a:solidFill>
                  <a:srgbClr val="000000"/>
                </a:solidFill>
                <a:latin typeface="Lato Bold"/>
              </a:rPr>
              <a:t>EMAIL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4159" y="7645148"/>
            <a:ext cx="3530322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hello@reallygreatsite.com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66117" y="7200900"/>
            <a:ext cx="2643045" cy="3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r>
              <a:rPr lang="en-US" sz="2499" u="none" spc="124">
                <a:solidFill>
                  <a:srgbClr val="000000"/>
                </a:solidFill>
                <a:latin typeface="Lato Bold"/>
              </a:rPr>
              <a:t>WEBSITE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60852" y="7646049"/>
            <a:ext cx="3653573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www.reallygreatsite.com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40796" y="7200900"/>
            <a:ext cx="2643045" cy="3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r>
              <a:rPr lang="en-US" sz="2499" u="none" spc="124">
                <a:solidFill>
                  <a:srgbClr val="000000"/>
                </a:solidFill>
                <a:latin typeface="Lato Bold"/>
              </a:rPr>
              <a:t>PHONE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40796" y="7646049"/>
            <a:ext cx="2643045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123-456-7890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8125" y="2306827"/>
            <a:ext cx="6639447" cy="3582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6600" u="none" spc="96" dirty="0">
                <a:solidFill>
                  <a:srgbClr val="000000"/>
                </a:solidFill>
                <a:latin typeface="Lato Bold"/>
              </a:rPr>
              <a:t>THANK YOU FOR YOUR ATTENTION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8CE5C5D-412C-93DB-507F-5435E7A2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AUTONOMY, MISSION AND HAPPINESS OF VNUHCM-THE UNIVERSITY OF SCIENCE -  University of Science, Viet Nam National University Ho Chi Minh City">
            <a:extLst>
              <a:ext uri="{FF2B5EF4-FFF2-40B4-BE49-F238E27FC236}">
                <a16:creationId xmlns:a16="http://schemas.microsoft.com/office/drawing/2014/main" id="{7C96A1C6-DC80-557B-6709-871DD5C5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58" y="1728869"/>
            <a:ext cx="8116578" cy="3944150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4717ED-2235-A17F-B554-33CDEF9CA8D8}"/>
              </a:ext>
            </a:extLst>
          </p:cNvPr>
          <p:cNvSpPr txBox="1"/>
          <p:nvPr/>
        </p:nvSpPr>
        <p:spPr>
          <a:xfrm>
            <a:off x="8037573" y="5723334"/>
            <a:ext cx="42085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effectLst>
                  <a:innerShdw blurRad="114300">
                    <a:prstClr val="black"/>
                  </a:innerShdw>
                  <a:reflection blurRad="6350" stA="55000" endA="50" endPos="85000" dist="29997" dir="5400000" sy="-100000" algn="bl" rotWithShape="0"/>
                </a:effectLst>
                <a:latin typeface="Montserrat Bold" panose="020B0604020202020204" charset="0"/>
              </a:rPr>
              <a:t>ICEBA2024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16E8D6-0EC8-48A1-3B9E-1FF8DBB67C0E}"/>
              </a:ext>
            </a:extLst>
          </p:cNvPr>
          <p:cNvSpPr txBox="1"/>
          <p:nvPr/>
        </p:nvSpPr>
        <p:spPr>
          <a:xfrm>
            <a:off x="11983917" y="5822211"/>
            <a:ext cx="4326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eebo" pitchFamily="2" charset="-79"/>
                <a:cs typeface="Heebo" pitchFamily="2" charset="-79"/>
              </a:rPr>
              <a:t>Nov</a:t>
            </a:r>
            <a:r>
              <a:rPr lang="en-US" sz="2000" b="0" i="0" dirty="0">
                <a:solidFill>
                  <a:srgbClr val="0070C0"/>
                </a:solidFill>
                <a:effectLst/>
                <a:latin typeface="Heebo" pitchFamily="2" charset="-79"/>
                <a:cs typeface="Heebo" pitchFamily="2" charset="-79"/>
              </a:rPr>
              <a:t> 11-12, 2024 </a:t>
            </a:r>
            <a:endParaRPr lang="en-US" sz="2000" dirty="0">
              <a:solidFill>
                <a:srgbClr val="0070C0"/>
              </a:solidFill>
              <a:latin typeface="Heebo" pitchFamily="2" charset="-79"/>
              <a:cs typeface="Heebo" pitchFamily="2" charset="-79"/>
            </a:endParaRPr>
          </a:p>
          <a:p>
            <a:r>
              <a:rPr lang="en-US" sz="2000" b="0" i="0" dirty="0">
                <a:solidFill>
                  <a:srgbClr val="0070C0"/>
                </a:solidFill>
                <a:effectLst/>
                <a:latin typeface="Heebo" pitchFamily="2" charset="-79"/>
                <a:cs typeface="Heebo" pitchFamily="2" charset="-79"/>
              </a:rPr>
              <a:t>VNUHCM-University of Science</a:t>
            </a:r>
            <a:endParaRPr lang="en-US" sz="2000" dirty="0">
              <a:solidFill>
                <a:srgbClr val="0070C0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194C40-7F15-F4C3-4BBB-AE5D96786D9A}"/>
              </a:ext>
            </a:extLst>
          </p:cNvPr>
          <p:cNvCxnSpPr/>
          <p:nvPr/>
        </p:nvCxnSpPr>
        <p:spPr>
          <a:xfrm>
            <a:off x="11745042" y="5813635"/>
            <a:ext cx="0" cy="61758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715</Words>
  <Application>Microsoft Office PowerPoint</Application>
  <PresentationFormat>Custom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Lato Bold</vt:lpstr>
      <vt:lpstr>Montserrat Bold</vt:lpstr>
      <vt:lpstr>Arial</vt:lpstr>
      <vt:lpstr>Calibri</vt:lpstr>
      <vt:lpstr>Montserrat</vt:lpstr>
      <vt:lpstr>Aptos</vt:lpstr>
      <vt:lpstr>Heebo</vt:lpstr>
      <vt:lpstr>Lato</vt:lpstr>
      <vt:lpstr>Office Theme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Brand Marketing Promotional Presentation</dc:title>
  <cp:lastModifiedBy>vuthedang</cp:lastModifiedBy>
  <cp:revision>55</cp:revision>
  <dcterms:created xsi:type="dcterms:W3CDTF">2006-08-16T00:00:00Z</dcterms:created>
  <dcterms:modified xsi:type="dcterms:W3CDTF">2024-10-15T14:35:20Z</dcterms:modified>
  <dc:identifier>DAF0Y1AQARg</dc:identifier>
</cp:coreProperties>
</file>